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E6D849F-37DF-49C9-91C6-115D74136316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24-3-22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F905F4C-9BA4-4710-9C26-84DAC39FA9D9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6BE764F-392C-4489-95FB-6C12758D64F4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24-3-22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60A0C7D-EA1D-43FE-A601-68D635F00C39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BBFBA42-A42A-4D8C-A37E-4ECC02DA5779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24-3-22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B67294C-C799-4C04-B957-42A52F79F72D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16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9BA845E-3968-492D-A277-79B91D298757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24-3-22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A7C8EC9-37C9-409D-BC4B-C6D1E1FF4A0A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EA3043D-BBCF-45DB-B83D-68FF92FC81E4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24-3-22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A4302B3-3C48-4B6D-BB6A-B543F12F5993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EGZAMIN MATURALNY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5400" spc="-1" strike="noStrike">
                <a:solidFill>
                  <a:srgbClr val="000000"/>
                </a:solidFill>
                <a:latin typeface="Calibri"/>
              </a:rPr>
              <a:t>2024 rok</a:t>
            </a:r>
            <a:endParaRPr b="0" lang="pl-PL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/>
          </p:nvPr>
        </p:nvSpPr>
        <p:spPr>
          <a:xfrm>
            <a:off x="90000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Ogłoszenie wyników / odbiór wyników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600" spc="-1" strike="noStrike">
                <a:solidFill>
                  <a:srgbClr val="000000"/>
                </a:solidFill>
                <a:latin typeface="Calibri"/>
              </a:rPr>
              <a:t>9 lipca 2024</a:t>
            </a:r>
            <a:endParaRPr b="0" lang="pl-PL" sz="26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b="0" lang="pl-PL" sz="2600" spc="-1" strike="noStrike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Przydatne linki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Cke.gov.pl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Oke.krakow.pl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Obraz 1" descr=""/>
          <p:cNvPicPr/>
          <p:nvPr/>
        </p:nvPicPr>
        <p:blipFill>
          <a:blip r:embed="rId1"/>
          <a:stretch/>
        </p:blipFill>
        <p:spPr>
          <a:xfrm>
            <a:off x="3245400" y="584280"/>
            <a:ext cx="5595840" cy="5584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Obraz 1" descr=""/>
          <p:cNvPicPr/>
          <p:nvPr/>
        </p:nvPicPr>
        <p:blipFill>
          <a:blip r:embed="rId1"/>
          <a:stretch/>
        </p:blipFill>
        <p:spPr>
          <a:xfrm>
            <a:off x="1171440" y="961920"/>
            <a:ext cx="9848520" cy="4933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Obraz 1" descr=""/>
          <p:cNvPicPr/>
          <p:nvPr/>
        </p:nvPicPr>
        <p:blipFill>
          <a:blip r:embed="rId1"/>
          <a:stretch/>
        </p:blipFill>
        <p:spPr>
          <a:xfrm>
            <a:off x="1281240" y="981000"/>
            <a:ext cx="9629280" cy="489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Obraz 1" descr=""/>
          <p:cNvPicPr/>
          <p:nvPr/>
        </p:nvPicPr>
        <p:blipFill>
          <a:blip r:embed="rId1"/>
          <a:stretch/>
        </p:blipFill>
        <p:spPr>
          <a:xfrm>
            <a:off x="1243080" y="900000"/>
            <a:ext cx="9705600" cy="505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Obraz 1" descr=""/>
          <p:cNvPicPr/>
          <p:nvPr/>
        </p:nvPicPr>
        <p:blipFill>
          <a:blip r:embed="rId1"/>
          <a:stretch/>
        </p:blipFill>
        <p:spPr>
          <a:xfrm>
            <a:off x="1262160" y="1376280"/>
            <a:ext cx="9667440" cy="410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92560" y="365040"/>
            <a:ext cx="10761120" cy="4927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571680" indent="-5716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1" lang="pl-PL" sz="3600" spc="-1" strike="noStrike" u="sng">
                <a:solidFill>
                  <a:srgbClr val="000000"/>
                </a:solidFill>
                <a:uFillTx/>
                <a:latin typeface="Calibri Light"/>
              </a:rPr>
              <a:t>Przedmioty dodatkowe – poziom rozszerzony</a:t>
            </a: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:</a:t>
            </a:r>
            <a:br/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język polski, matematyka, języki obce, biologia, geografia, chemia, fizyka, historia, wos, informatyka, historia sztuki, historia muzyki, filozofia</a:t>
            </a:r>
            <a:br/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/>
          </p:nvPr>
        </p:nvSpPr>
        <p:spPr>
          <a:xfrm>
            <a:off x="2195280" y="118044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Termin główny: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Egzaminy pisemne – 7 – 24 maja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Egzaminy ustne – 11 – 25 maja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Język polski – 22, 23 maja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Język obcy – 14, 15 maja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Termin dodatkowy: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Egzaminy pisemne: 3 - 17 czerwca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Egzaminy ustne: 10 - 12 czerwca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subTitle"/>
          </p:nvPr>
        </p:nvSpPr>
        <p:spPr>
          <a:xfrm>
            <a:off x="1446840" y="952920"/>
            <a:ext cx="9143640" cy="4378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l-PL" sz="3200" spc="-1" strike="noStrike" u="sng">
                <a:solidFill>
                  <a:srgbClr val="000000"/>
                </a:solidFill>
                <a:uFillTx/>
                <a:latin typeface="Calibri"/>
              </a:rPr>
              <a:t>Przypadki losowe: choroba, wypadek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l-PL" sz="3200" spc="-1" strike="noStrike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Przekazanie wiadomości do szkoły –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</a:rPr>
              <a:t>w dniu egzaminu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l-PL" sz="3200" spc="-1" strike="noStrike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Zaświadczenie lekarskie,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l-PL" sz="3200" spc="-1" strike="noStrike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Zdawanie egzaminu lub jego części w terminie dodatkowym.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Application>LibreOffice/7.2.2.2$Windows_X86_64 LibreOffice_project/02b2acce88a210515b4a5bb2e46cbfb63fe97d56</Application>
  <AppVersion>15.0000</AppVersion>
  <Words>97</Words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2022-09-11T13:51:28Z</dcterms:created>
  <dc:creator>Katarzyna Niemiec</dc:creator>
  <dc:description/>
  <dc:language>pl-PL</dc:language>
  <cp:lastModifiedBy/>
  <dcterms:modified xsi:type="dcterms:W3CDTF">2024-03-22T12:48:27Z</dcterms:modified>
  <cp:revision>6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Panoramiczny</vt:lpwstr>
  </property>
  <property fmtid="{D5CDD505-2E9C-101B-9397-08002B2CF9AE}" pid="3" name="Slides">
    <vt:i4>11</vt:i4>
  </property>
</Properties>
</file>